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EBA35388-C86C-4847-A741-775C7333F27B}" type="datetimeFigureOut">
              <a:rPr lang="nl-NL" smtClean="0"/>
              <a:t>10-9-2015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1279F8B-DEA7-4EFF-A38B-966935D0F4E6}"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BA35388-C86C-4847-A741-775C7333F27B}" type="datetimeFigureOut">
              <a:rPr lang="nl-NL" smtClean="0"/>
              <a:t>10-9-2015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1279F8B-DEA7-4EFF-A38B-966935D0F4E6}"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BA35388-C86C-4847-A741-775C7333F27B}" type="datetimeFigureOut">
              <a:rPr lang="nl-NL" smtClean="0"/>
              <a:t>10-9-2015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1279F8B-DEA7-4EFF-A38B-966935D0F4E6}"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BA35388-C86C-4847-A741-775C7333F27B}" type="datetimeFigureOut">
              <a:rPr lang="nl-NL" smtClean="0"/>
              <a:t>10-9-2015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1279F8B-DEA7-4EFF-A38B-966935D0F4E6}"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EBA35388-C86C-4847-A741-775C7333F27B}" type="datetimeFigureOut">
              <a:rPr lang="nl-NL" smtClean="0"/>
              <a:t>10-9-2015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1279F8B-DEA7-4EFF-A38B-966935D0F4E6}"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EBA35388-C86C-4847-A741-775C7333F27B}" type="datetimeFigureOut">
              <a:rPr lang="nl-NL" smtClean="0"/>
              <a:t>10-9-2015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1279F8B-DEA7-4EFF-A38B-966935D0F4E6}"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EBA35388-C86C-4847-A741-775C7333F27B}" type="datetimeFigureOut">
              <a:rPr lang="nl-NL" smtClean="0"/>
              <a:t>10-9-2015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41279F8B-DEA7-4EFF-A38B-966935D0F4E6}"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EBA35388-C86C-4847-A741-775C7333F27B}" type="datetimeFigureOut">
              <a:rPr lang="nl-NL" smtClean="0"/>
              <a:t>10-9-2015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41279F8B-DEA7-4EFF-A38B-966935D0F4E6}"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BA35388-C86C-4847-A741-775C7333F27B}" type="datetimeFigureOut">
              <a:rPr lang="nl-NL" smtClean="0"/>
              <a:t>10-9-2015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41279F8B-DEA7-4EFF-A38B-966935D0F4E6}"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BA35388-C86C-4847-A741-775C7333F27B}" type="datetimeFigureOut">
              <a:rPr lang="nl-NL" smtClean="0"/>
              <a:t>10-9-2015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1279F8B-DEA7-4EFF-A38B-966935D0F4E6}"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BA35388-C86C-4847-A741-775C7333F27B}" type="datetimeFigureOut">
              <a:rPr lang="nl-NL" smtClean="0"/>
              <a:t>10-9-2015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1279F8B-DEA7-4EFF-A38B-966935D0F4E6}"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200"/>
            </a:gs>
            <a:gs pos="45000">
              <a:srgbClr val="FF7A00"/>
            </a:gs>
            <a:gs pos="70000">
              <a:srgbClr val="FF0300"/>
            </a:gs>
            <a:gs pos="100000">
              <a:srgbClr val="4D0808"/>
            </a:gs>
          </a:gsLst>
          <a:lin ang="5400000" scaled="0"/>
          <a:tileRect/>
        </a:gra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A35388-C86C-4847-A741-775C7333F27B}" type="datetimeFigureOut">
              <a:rPr lang="nl-NL" smtClean="0"/>
              <a:t>10-9-2015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279F8B-DEA7-4EFF-A38B-966935D0F4E6}"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google.nl/url?sa=i&amp;rct=j&amp;q=&amp;esrc=s&amp;source=images&amp;cd=&amp;cad=rja&amp;uact=8&amp;ved=0CAcQjRxqFQoTCLPegde87McCFcmyFAodRtQOLw&amp;url=http%3A%2F%2Fwww.voedingscentrum.nl%2Fencyclopedie%2Feko.aspx&amp;psig=AFQjCNFFIa4yoaAzH0jsmw8I8GrSFEnfHA&amp;ust=1441974736818839"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voedingscentrum.nl/Assets/Uploads/Images/Keurmerken/eko_groot.png">
            <a:hlinkClick r:id="rId2"/>
          </p:cNvPr>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is het voor een keur merk</a:t>
            </a:r>
            <a:endParaRPr lang="nl-NL" dirty="0"/>
          </a:p>
        </p:txBody>
      </p:sp>
      <p:sp>
        <p:nvSpPr>
          <p:cNvPr id="3" name="Tijdelijke aanduiding voor inhoud 2"/>
          <p:cNvSpPr>
            <a:spLocks noGrp="1"/>
          </p:cNvSpPr>
          <p:nvPr>
            <p:ph idx="1"/>
          </p:nvPr>
        </p:nvSpPr>
        <p:spPr/>
        <p:txBody>
          <a:bodyPr/>
          <a:lstStyle/>
          <a:p>
            <a:endParaRPr lang="nl-NL" dirty="0" smtClean="0"/>
          </a:p>
          <a:p>
            <a:endParaRPr lang="nl-NL" dirty="0"/>
          </a:p>
          <a:p>
            <a:r>
              <a:rPr lang="nl-NL" dirty="0" smtClean="0"/>
              <a:t>Een biologische keur merk</a:t>
            </a:r>
            <a:endParaRPr lang="nl-N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is het doel van het keurmerk</a:t>
            </a:r>
            <a:endParaRPr lang="nl-NL" dirty="0"/>
          </a:p>
        </p:txBody>
      </p:sp>
      <p:sp>
        <p:nvSpPr>
          <p:cNvPr id="3" name="Tijdelijke aanduiding voor inhoud 2"/>
          <p:cNvSpPr>
            <a:spLocks noGrp="1"/>
          </p:cNvSpPr>
          <p:nvPr>
            <p:ph idx="1"/>
          </p:nvPr>
        </p:nvSpPr>
        <p:spPr/>
        <p:txBody>
          <a:bodyPr>
            <a:normAutofit/>
          </a:bodyPr>
          <a:lstStyle/>
          <a:p>
            <a:endParaRPr lang="nl-NL" sz="2400" dirty="0" smtClean="0"/>
          </a:p>
          <a:p>
            <a:endParaRPr lang="nl-NL" sz="2400" dirty="0"/>
          </a:p>
          <a:p>
            <a:endParaRPr lang="nl-NL" sz="2400" dirty="0" smtClean="0"/>
          </a:p>
          <a:p>
            <a:r>
              <a:rPr lang="nl-NL" sz="3600" dirty="0"/>
              <a:t>Om mensen er van te overtuigen dat dieren een beter leven hebben. </a:t>
            </a:r>
          </a:p>
          <a:p>
            <a:endParaRPr lang="nl-NL"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voorwaarden</a:t>
            </a:r>
            <a:endParaRPr lang="nl-NL" dirty="0"/>
          </a:p>
        </p:txBody>
      </p:sp>
      <p:sp>
        <p:nvSpPr>
          <p:cNvPr id="3" name="Tijdelijke aanduiding voor inhoud 2"/>
          <p:cNvSpPr>
            <a:spLocks noGrp="1"/>
          </p:cNvSpPr>
          <p:nvPr>
            <p:ph idx="1"/>
          </p:nvPr>
        </p:nvSpPr>
        <p:spPr/>
        <p:txBody>
          <a:bodyPr>
            <a:normAutofit/>
          </a:bodyPr>
          <a:lstStyle/>
          <a:p>
            <a:r>
              <a:rPr lang="nl-NL" sz="2000" dirty="0" smtClean="0"/>
              <a:t>Preventief gebruik van reguliere geneesmiddelen en antibiotica is niet toegestaan.</a:t>
            </a:r>
          </a:p>
          <a:p>
            <a:r>
              <a:rPr lang="nl-NL" sz="2000" dirty="0" smtClean="0"/>
              <a:t>U mag geen staarten couperen, tanden knippen enzovoort.</a:t>
            </a:r>
          </a:p>
          <a:p>
            <a:r>
              <a:rPr lang="nl-NL" sz="2000" dirty="0" smtClean="0"/>
              <a:t>Castreren is toegestaan alleen onder een verdoving</a:t>
            </a:r>
          </a:p>
          <a:p>
            <a:r>
              <a:rPr lang="nl-NL" sz="2000" dirty="0" smtClean="0"/>
              <a:t>Dieren moeten naar buiten.</a:t>
            </a:r>
          </a:p>
          <a:p>
            <a:r>
              <a:rPr lang="nl-NL" sz="2000" dirty="0" smtClean="0"/>
              <a:t>Dieren moeten op stro of andere natuurlijke </a:t>
            </a:r>
            <a:r>
              <a:rPr lang="nl-NL" sz="2000" dirty="0" err="1" smtClean="0"/>
              <a:t>materiallen</a:t>
            </a:r>
            <a:r>
              <a:rPr lang="nl-NL" sz="2000" dirty="0" smtClean="0"/>
              <a:t>. </a:t>
            </a:r>
          </a:p>
          <a:p>
            <a:r>
              <a:rPr lang="nl-NL" sz="2000" dirty="0" smtClean="0"/>
              <a:t>Dieren vast zetten of afbinden mag niet.</a:t>
            </a:r>
          </a:p>
          <a:p>
            <a:r>
              <a:rPr lang="nl-NL" sz="2000" dirty="0"/>
              <a:t>De dieren krijgen gezond, biologisch voer uit de omgeving van de boerderij.</a:t>
            </a:r>
          </a:p>
          <a:p>
            <a:r>
              <a:rPr lang="nl-NL" sz="2000" dirty="0"/>
              <a:t>De mest moet kunnen worden gebruikt op het eigen land of op land van andere boeren in de streek.</a:t>
            </a:r>
          </a:p>
          <a:p>
            <a:endParaRPr lang="nl-NL"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mening</a:t>
            </a:r>
            <a:endParaRPr lang="nl-NL" dirty="0"/>
          </a:p>
        </p:txBody>
      </p:sp>
      <p:sp>
        <p:nvSpPr>
          <p:cNvPr id="3" name="Tijdelijke aanduiding voor inhoud 2"/>
          <p:cNvSpPr>
            <a:spLocks noGrp="1"/>
          </p:cNvSpPr>
          <p:nvPr>
            <p:ph idx="1"/>
          </p:nvPr>
        </p:nvSpPr>
        <p:spPr/>
        <p:txBody>
          <a:bodyPr/>
          <a:lstStyle/>
          <a:p>
            <a:r>
              <a:rPr lang="nl-NL" dirty="0" smtClean="0"/>
              <a:t>Biologisch is niet echt ons ding, want wij vinden het raar dat je geen staartjes mag afbranden maar wel mag castreren. Want als de verdoving van het castreren is uitgewerkt voelen de biggen dat ook. Wel vind wij dat als je het netjes bijhoud het beter oogt voor de consument en om die reden een betere indruk achterlaat.</a:t>
            </a:r>
            <a:endParaRPr lang="nl-NL" dirty="0"/>
          </a:p>
        </p:txBody>
      </p:sp>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107</Words>
  <Application>Microsoft Office PowerPoint</Application>
  <PresentationFormat>Diavoorstelling (4:3)</PresentationFormat>
  <Paragraphs>20</Paragraphs>
  <Slides>5</Slides>
  <Notes>0</Notes>
  <HiddenSlides>0</HiddenSlides>
  <MMClips>0</MMClips>
  <ScaleCrop>false</ScaleCrop>
  <HeadingPairs>
    <vt:vector size="4" baseType="variant">
      <vt:variant>
        <vt:lpstr>Thema</vt:lpstr>
      </vt:variant>
      <vt:variant>
        <vt:i4>1</vt:i4>
      </vt:variant>
      <vt:variant>
        <vt:lpstr>Diatitels</vt:lpstr>
      </vt:variant>
      <vt:variant>
        <vt:i4>5</vt:i4>
      </vt:variant>
    </vt:vector>
  </HeadingPairs>
  <TitlesOfParts>
    <vt:vector size="6" baseType="lpstr">
      <vt:lpstr>Office-thema</vt:lpstr>
      <vt:lpstr>Dia 1</vt:lpstr>
      <vt:lpstr>Wat is het voor een keur merk</vt:lpstr>
      <vt:lpstr>Wat is het doel van het keurmerk</vt:lpstr>
      <vt:lpstr>voorwaarden</vt:lpstr>
      <vt:lpstr>mening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Elke</dc:creator>
  <cp:lastModifiedBy>Elke</cp:lastModifiedBy>
  <cp:revision>10</cp:revision>
  <dcterms:created xsi:type="dcterms:W3CDTF">2015-09-10T12:30:36Z</dcterms:created>
  <dcterms:modified xsi:type="dcterms:W3CDTF">2015-09-10T14:01:33Z</dcterms:modified>
</cp:coreProperties>
</file>