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Lst>
  <p:sldSz cx="9144000" cy="6858000" type="screen4x3"/>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2" d="100"/>
          <a:sy n="72" d="100"/>
        </p:scale>
        <p:origin x="-1104"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nl-NL" smtClean="0"/>
              <a:t>Klik om de stijl te bewerken</a:t>
            </a:r>
            <a:endParaRPr lang="nl-NL"/>
          </a:p>
        </p:txBody>
      </p:sp>
      <p:sp>
        <p:nvSpPr>
          <p:cNvPr id="3" name="Ond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smtClean="0"/>
              <a:t>Klik om het opmaakprofiel van de modelondertitel te bewerken</a:t>
            </a:r>
            <a:endParaRPr lang="nl-NL"/>
          </a:p>
        </p:txBody>
      </p:sp>
      <p:sp>
        <p:nvSpPr>
          <p:cNvPr id="4" name="Tijdelijke aanduiding voor datum 3"/>
          <p:cNvSpPr>
            <a:spLocks noGrp="1"/>
          </p:cNvSpPr>
          <p:nvPr>
            <p:ph type="dt" sz="half" idx="10"/>
          </p:nvPr>
        </p:nvSpPr>
        <p:spPr/>
        <p:txBody>
          <a:bodyPr/>
          <a:lstStyle/>
          <a:p>
            <a:fld id="{EBA35388-C86C-4847-A741-775C7333F27B}" type="datetimeFigureOut">
              <a:rPr lang="nl-NL" smtClean="0"/>
              <a:t>10-9-2015</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41279F8B-DEA7-4EFF-A38B-966935D0F4E6}" type="slidenum">
              <a:rPr lang="nl-NL" smtClean="0"/>
              <a:t>‹nr.›</a:t>
            </a:fld>
            <a:endParaRPr lang="nl-N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verticale tekst 2"/>
          <p:cNvSpPr>
            <a:spLocks noGrp="1"/>
          </p:cNvSpPr>
          <p:nvPr>
            <p:ph type="body" orient="vert" idx="1"/>
          </p:nvPr>
        </p:nvSpPr>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EBA35388-C86C-4847-A741-775C7333F27B}" type="datetimeFigureOut">
              <a:rPr lang="nl-NL" smtClean="0"/>
              <a:t>10-9-2015</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41279F8B-DEA7-4EFF-A38B-966935D0F4E6}" type="slidenum">
              <a:rPr lang="nl-NL" smtClean="0"/>
              <a:t>‹nr.›</a:t>
            </a:fld>
            <a:endParaRPr lang="nl-N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629400" y="274638"/>
            <a:ext cx="2057400" cy="5851525"/>
          </a:xfrm>
        </p:spPr>
        <p:txBody>
          <a:bodyPr vert="eaVert"/>
          <a:lstStyle/>
          <a:p>
            <a:r>
              <a:rPr lang="nl-NL" smtClean="0"/>
              <a:t>Klik om de stijl te bewerken</a:t>
            </a:r>
            <a:endParaRPr lang="nl-NL"/>
          </a:p>
        </p:txBody>
      </p:sp>
      <p:sp>
        <p:nvSpPr>
          <p:cNvPr id="3" name="Tijdelijke aanduiding voor verticale tekst 2"/>
          <p:cNvSpPr>
            <a:spLocks noGrp="1"/>
          </p:cNvSpPr>
          <p:nvPr>
            <p:ph type="body" orient="vert" idx="1"/>
          </p:nvPr>
        </p:nvSpPr>
        <p:spPr>
          <a:xfrm>
            <a:off x="457200" y="274638"/>
            <a:ext cx="6019800" cy="5851525"/>
          </a:xfrm>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EBA35388-C86C-4847-A741-775C7333F27B}" type="datetimeFigureOut">
              <a:rPr lang="nl-NL" smtClean="0"/>
              <a:t>10-9-2015</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41279F8B-DEA7-4EFF-A38B-966935D0F4E6}" type="slidenum">
              <a:rPr lang="nl-NL" smtClean="0"/>
              <a:t>‹nr.›</a:t>
            </a:fld>
            <a:endParaRPr lang="nl-N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idx="1"/>
          </p:nvPr>
        </p:nvSpPr>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EBA35388-C86C-4847-A741-775C7333F27B}" type="datetimeFigureOut">
              <a:rPr lang="nl-NL" smtClean="0"/>
              <a:t>10-9-2015</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41279F8B-DEA7-4EFF-A38B-966935D0F4E6}" type="slidenum">
              <a:rPr lang="nl-NL" smtClean="0"/>
              <a:t>‹nr.›</a:t>
            </a:fld>
            <a:endParaRPr lang="nl-N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nl-NL" smtClean="0"/>
              <a:t>Klik om de stijl te bewerken</a:t>
            </a:r>
            <a:endParaRPr lang="nl-NL"/>
          </a:p>
        </p:txBody>
      </p:sp>
      <p:sp>
        <p:nvSpPr>
          <p:cNvPr id="3" name="Tijdelijke aanduiding voor teks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Tijdelijke aanduiding voor datum 3"/>
          <p:cNvSpPr>
            <a:spLocks noGrp="1"/>
          </p:cNvSpPr>
          <p:nvPr>
            <p:ph type="dt" sz="half" idx="10"/>
          </p:nvPr>
        </p:nvSpPr>
        <p:spPr/>
        <p:txBody>
          <a:bodyPr/>
          <a:lstStyle/>
          <a:p>
            <a:fld id="{EBA35388-C86C-4847-A741-775C7333F27B}" type="datetimeFigureOut">
              <a:rPr lang="nl-NL" smtClean="0"/>
              <a:t>10-9-2015</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41279F8B-DEA7-4EFF-A38B-966935D0F4E6}" type="slidenum">
              <a:rPr lang="nl-NL" smtClean="0"/>
              <a:t>‹nr.›</a:t>
            </a:fld>
            <a:endParaRPr lang="nl-N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inhoud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datum 4"/>
          <p:cNvSpPr>
            <a:spLocks noGrp="1"/>
          </p:cNvSpPr>
          <p:nvPr>
            <p:ph type="dt" sz="half" idx="10"/>
          </p:nvPr>
        </p:nvSpPr>
        <p:spPr/>
        <p:txBody>
          <a:bodyPr/>
          <a:lstStyle/>
          <a:p>
            <a:fld id="{EBA35388-C86C-4847-A741-775C7333F27B}" type="datetimeFigureOut">
              <a:rPr lang="nl-NL" smtClean="0"/>
              <a:t>10-9-2015</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41279F8B-DEA7-4EFF-A38B-966935D0F4E6}" type="slidenum">
              <a:rPr lang="nl-NL" smtClean="0"/>
              <a:t>‹nr.›</a:t>
            </a:fld>
            <a:endParaRPr lang="nl-N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nl-NL" smtClean="0"/>
              <a:t>Klik om de stijl te bewerken</a:t>
            </a:r>
            <a:endParaRPr lang="nl-NL"/>
          </a:p>
        </p:txBody>
      </p:sp>
      <p:sp>
        <p:nvSpPr>
          <p:cNvPr id="3" name="Tijdelijke aanduiding voor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4" name="Tijdelijke aanduiding voor inhou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6" name="Tijdelijke aanduiding voor inhou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7" name="Tijdelijke aanduiding voor datum 6"/>
          <p:cNvSpPr>
            <a:spLocks noGrp="1"/>
          </p:cNvSpPr>
          <p:nvPr>
            <p:ph type="dt" sz="half" idx="10"/>
          </p:nvPr>
        </p:nvSpPr>
        <p:spPr/>
        <p:txBody>
          <a:bodyPr/>
          <a:lstStyle/>
          <a:p>
            <a:fld id="{EBA35388-C86C-4847-A741-775C7333F27B}" type="datetimeFigureOut">
              <a:rPr lang="nl-NL" smtClean="0"/>
              <a:t>10-9-2015</a:t>
            </a:fld>
            <a:endParaRPr lang="nl-NL"/>
          </a:p>
        </p:txBody>
      </p:sp>
      <p:sp>
        <p:nvSpPr>
          <p:cNvPr id="8" name="Tijdelijke aanduiding voor voettekst 7"/>
          <p:cNvSpPr>
            <a:spLocks noGrp="1"/>
          </p:cNvSpPr>
          <p:nvPr>
            <p:ph type="ftr" sz="quarter" idx="11"/>
          </p:nvPr>
        </p:nvSpPr>
        <p:spPr/>
        <p:txBody>
          <a:bodyPr/>
          <a:lstStyle/>
          <a:p>
            <a:endParaRPr lang="nl-NL"/>
          </a:p>
        </p:txBody>
      </p:sp>
      <p:sp>
        <p:nvSpPr>
          <p:cNvPr id="9" name="Tijdelijke aanduiding voor dianummer 8"/>
          <p:cNvSpPr>
            <a:spLocks noGrp="1"/>
          </p:cNvSpPr>
          <p:nvPr>
            <p:ph type="sldNum" sz="quarter" idx="12"/>
          </p:nvPr>
        </p:nvSpPr>
        <p:spPr/>
        <p:txBody>
          <a:bodyPr/>
          <a:lstStyle/>
          <a:p>
            <a:fld id="{41279F8B-DEA7-4EFF-A38B-966935D0F4E6}" type="slidenum">
              <a:rPr lang="nl-NL" smtClean="0"/>
              <a:t>‹nr.›</a:t>
            </a:fld>
            <a:endParaRPr lang="nl-N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datum 2"/>
          <p:cNvSpPr>
            <a:spLocks noGrp="1"/>
          </p:cNvSpPr>
          <p:nvPr>
            <p:ph type="dt" sz="half" idx="10"/>
          </p:nvPr>
        </p:nvSpPr>
        <p:spPr/>
        <p:txBody>
          <a:bodyPr/>
          <a:lstStyle/>
          <a:p>
            <a:fld id="{EBA35388-C86C-4847-A741-775C7333F27B}" type="datetimeFigureOut">
              <a:rPr lang="nl-NL" smtClean="0"/>
              <a:t>10-9-2015</a:t>
            </a:fld>
            <a:endParaRPr lang="nl-NL"/>
          </a:p>
        </p:txBody>
      </p:sp>
      <p:sp>
        <p:nvSpPr>
          <p:cNvPr id="4" name="Tijdelijke aanduiding voor voettekst 3"/>
          <p:cNvSpPr>
            <a:spLocks noGrp="1"/>
          </p:cNvSpPr>
          <p:nvPr>
            <p:ph type="ftr" sz="quarter" idx="11"/>
          </p:nvPr>
        </p:nvSpPr>
        <p:spPr/>
        <p:txBody>
          <a:bodyPr/>
          <a:lstStyle/>
          <a:p>
            <a:endParaRPr lang="nl-NL"/>
          </a:p>
        </p:txBody>
      </p:sp>
      <p:sp>
        <p:nvSpPr>
          <p:cNvPr id="5" name="Tijdelijke aanduiding voor dianummer 4"/>
          <p:cNvSpPr>
            <a:spLocks noGrp="1"/>
          </p:cNvSpPr>
          <p:nvPr>
            <p:ph type="sldNum" sz="quarter" idx="12"/>
          </p:nvPr>
        </p:nvSpPr>
        <p:spPr/>
        <p:txBody>
          <a:bodyPr/>
          <a:lstStyle/>
          <a:p>
            <a:fld id="{41279F8B-DEA7-4EFF-A38B-966935D0F4E6}" type="slidenum">
              <a:rPr lang="nl-NL" smtClean="0"/>
              <a:t>‹nr.›</a:t>
            </a:fld>
            <a:endParaRPr lang="nl-N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fld id="{EBA35388-C86C-4847-A741-775C7333F27B}" type="datetimeFigureOut">
              <a:rPr lang="nl-NL" smtClean="0"/>
              <a:t>10-9-2015</a:t>
            </a:fld>
            <a:endParaRPr lang="nl-NL"/>
          </a:p>
        </p:txBody>
      </p:sp>
      <p:sp>
        <p:nvSpPr>
          <p:cNvPr id="3" name="Tijdelijke aanduiding voor voettekst 2"/>
          <p:cNvSpPr>
            <a:spLocks noGrp="1"/>
          </p:cNvSpPr>
          <p:nvPr>
            <p:ph type="ftr" sz="quarter" idx="11"/>
          </p:nvPr>
        </p:nvSpPr>
        <p:spPr/>
        <p:txBody>
          <a:bodyPr/>
          <a:lstStyle/>
          <a:p>
            <a:endParaRPr lang="nl-NL"/>
          </a:p>
        </p:txBody>
      </p:sp>
      <p:sp>
        <p:nvSpPr>
          <p:cNvPr id="4" name="Tijdelijke aanduiding voor dianummer 3"/>
          <p:cNvSpPr>
            <a:spLocks noGrp="1"/>
          </p:cNvSpPr>
          <p:nvPr>
            <p:ph type="sldNum" sz="quarter" idx="12"/>
          </p:nvPr>
        </p:nvSpPr>
        <p:spPr/>
        <p:txBody>
          <a:bodyPr/>
          <a:lstStyle/>
          <a:p>
            <a:fld id="{41279F8B-DEA7-4EFF-A38B-966935D0F4E6}" type="slidenum">
              <a:rPr lang="nl-NL" smtClean="0"/>
              <a:t>‹nr.›</a:t>
            </a:fld>
            <a:endParaRPr lang="nl-N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nl-NL" smtClean="0"/>
              <a:t>Klik om de stijl te bewerken</a:t>
            </a:r>
            <a:endParaRPr lang="nl-NL"/>
          </a:p>
        </p:txBody>
      </p:sp>
      <p:sp>
        <p:nvSpPr>
          <p:cNvPr id="3" name="Tijdelijke aanduiding voor inhou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EBA35388-C86C-4847-A741-775C7333F27B}" type="datetimeFigureOut">
              <a:rPr lang="nl-NL" smtClean="0"/>
              <a:t>10-9-2015</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41279F8B-DEA7-4EFF-A38B-966935D0F4E6}" type="slidenum">
              <a:rPr lang="nl-NL" smtClean="0"/>
              <a:t>‹nr.›</a:t>
            </a:fld>
            <a:endParaRPr lang="nl-N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nl-NL" smtClean="0"/>
              <a:t>Klik om de stijl te bewerken</a:t>
            </a:r>
            <a:endParaRPr lang="nl-NL"/>
          </a:p>
        </p:txBody>
      </p:sp>
      <p:sp>
        <p:nvSpPr>
          <p:cNvPr id="3" name="Tijdelijke aanduiding voor afbeelding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EBA35388-C86C-4847-A741-775C7333F27B}" type="datetimeFigureOut">
              <a:rPr lang="nl-NL" smtClean="0"/>
              <a:t>10-9-2015</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41279F8B-DEA7-4EFF-A38B-966935D0F4E6}" type="slidenum">
              <a:rPr lang="nl-NL" smtClean="0"/>
              <a:t>‹nr.›</a:t>
            </a:fld>
            <a:endParaRPr lang="nl-N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FFF200"/>
            </a:gs>
            <a:gs pos="45000">
              <a:srgbClr val="FF7A00"/>
            </a:gs>
            <a:gs pos="70000">
              <a:srgbClr val="FF0300"/>
            </a:gs>
            <a:gs pos="100000">
              <a:srgbClr val="4D0808"/>
            </a:gs>
          </a:gsLst>
          <a:lin ang="5400000" scaled="0"/>
          <a:tileRect/>
        </a:gradFill>
        <a:effectLst/>
      </p:bgPr>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nl-NL" smtClean="0"/>
              <a:t>Klik om de stijl te bewerken</a:t>
            </a:r>
            <a:endParaRPr lang="nl-NL"/>
          </a:p>
        </p:txBody>
      </p:sp>
      <p:sp>
        <p:nvSpPr>
          <p:cNvPr id="3" name="Tijdelijke aanduiding voor teks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BA35388-C86C-4847-A741-775C7333F27B}" type="datetimeFigureOut">
              <a:rPr lang="nl-NL" smtClean="0"/>
              <a:t>10-9-2015</a:t>
            </a:fld>
            <a:endParaRPr lang="nl-NL"/>
          </a:p>
        </p:txBody>
      </p:sp>
      <p:sp>
        <p:nvSpPr>
          <p:cNvPr id="5" name="Tijdelijke aanduiding voor voetteks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1279F8B-DEA7-4EFF-A38B-966935D0F4E6}" type="slidenum">
              <a:rPr lang="nl-NL" smtClean="0"/>
              <a:t>‹nr.›</a:t>
            </a:fld>
            <a:endParaRPr lang="nl-NL"/>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www.google.nl/url?sa=i&amp;rct=j&amp;q=&amp;esrc=s&amp;source=images&amp;cd=&amp;cad=rja&amp;uact=8&amp;ved=0CAcQjRxqFQoTCLPegde87McCFcmyFAodRtQOLw&amp;url=http%3A%2F%2Fwww.voedingscentrum.nl%2Fencyclopedie%2Feko.aspx&amp;psig=AFQjCNFFIa4yoaAzH0jsmw8I8GrSFEnfHA&amp;ust=1441974736818839"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6" name="Picture 2" descr="http://www.voedingscentrum.nl/Assets/Uploads/Images/Keurmerken/eko_groot.png">
            <a:hlinkClick r:id="rId2"/>
          </p:cNvPr>
          <p:cNvPicPr>
            <a:picLocks noChangeAspect="1" noChangeArrowheads="1"/>
          </p:cNvPicPr>
          <p:nvPr/>
        </p:nvPicPr>
        <p:blipFill>
          <a:blip r:embed="rId3" cstate="print"/>
          <a:srcRect/>
          <a:stretch>
            <a:fillRect/>
          </a:stretch>
        </p:blipFill>
        <p:spPr bwMode="auto">
          <a:xfrm>
            <a:off x="0" y="0"/>
            <a:ext cx="9144000" cy="6858000"/>
          </a:xfrm>
          <a:prstGeom prst="rect">
            <a:avLst/>
          </a:prstGeom>
          <a:noFill/>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Wat is het voor een keur merk</a:t>
            </a:r>
            <a:endParaRPr lang="nl-NL" dirty="0"/>
          </a:p>
        </p:txBody>
      </p:sp>
      <p:sp>
        <p:nvSpPr>
          <p:cNvPr id="3" name="Tijdelijke aanduiding voor inhoud 2"/>
          <p:cNvSpPr>
            <a:spLocks noGrp="1"/>
          </p:cNvSpPr>
          <p:nvPr>
            <p:ph idx="1"/>
          </p:nvPr>
        </p:nvSpPr>
        <p:spPr/>
        <p:txBody>
          <a:bodyPr/>
          <a:lstStyle/>
          <a:p>
            <a:endParaRPr lang="nl-NL" dirty="0" smtClean="0"/>
          </a:p>
          <a:p>
            <a:endParaRPr lang="nl-NL" dirty="0"/>
          </a:p>
          <a:p>
            <a:r>
              <a:rPr lang="nl-NL" dirty="0" smtClean="0"/>
              <a:t>Een biologische keur merk</a:t>
            </a:r>
            <a:endParaRPr lang="nl-NL"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Wat is het doel van het keurmerk</a:t>
            </a:r>
            <a:endParaRPr lang="nl-NL" dirty="0"/>
          </a:p>
        </p:txBody>
      </p:sp>
      <p:sp>
        <p:nvSpPr>
          <p:cNvPr id="3" name="Tijdelijke aanduiding voor inhoud 2"/>
          <p:cNvSpPr>
            <a:spLocks noGrp="1"/>
          </p:cNvSpPr>
          <p:nvPr>
            <p:ph idx="1"/>
          </p:nvPr>
        </p:nvSpPr>
        <p:spPr/>
        <p:txBody>
          <a:bodyPr>
            <a:normAutofit/>
          </a:bodyPr>
          <a:lstStyle/>
          <a:p>
            <a:endParaRPr lang="nl-NL" sz="2400" dirty="0" smtClean="0"/>
          </a:p>
          <a:p>
            <a:endParaRPr lang="nl-NL" sz="2400" dirty="0"/>
          </a:p>
          <a:p>
            <a:endParaRPr lang="nl-NL" sz="2400" dirty="0" smtClean="0"/>
          </a:p>
          <a:p>
            <a:r>
              <a:rPr lang="nl-NL" sz="3600" dirty="0"/>
              <a:t>Om mensen er van te overtuigen dat dieren een beter leven hebben. </a:t>
            </a:r>
          </a:p>
          <a:p>
            <a:endParaRPr lang="nl-NL" sz="24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voorwaarden</a:t>
            </a:r>
            <a:endParaRPr lang="nl-NL" dirty="0"/>
          </a:p>
        </p:txBody>
      </p:sp>
      <p:sp>
        <p:nvSpPr>
          <p:cNvPr id="3" name="Tijdelijke aanduiding voor inhoud 2"/>
          <p:cNvSpPr>
            <a:spLocks noGrp="1"/>
          </p:cNvSpPr>
          <p:nvPr>
            <p:ph idx="1"/>
          </p:nvPr>
        </p:nvSpPr>
        <p:spPr/>
        <p:txBody>
          <a:bodyPr>
            <a:normAutofit/>
          </a:bodyPr>
          <a:lstStyle/>
          <a:p>
            <a:r>
              <a:rPr lang="nl-NL" sz="2000" dirty="0" smtClean="0"/>
              <a:t>Preventief gebruik van reguliere geneesmiddelen en antibiotica is niet toegestaan.</a:t>
            </a:r>
          </a:p>
          <a:p>
            <a:r>
              <a:rPr lang="nl-NL" sz="2000" dirty="0" smtClean="0"/>
              <a:t>U mag geen staarten couperen, tanden knippen enzovoort.</a:t>
            </a:r>
          </a:p>
          <a:p>
            <a:r>
              <a:rPr lang="nl-NL" sz="2000" dirty="0" smtClean="0"/>
              <a:t>Castreren is toegestaan alleen onder een verdoving</a:t>
            </a:r>
          </a:p>
          <a:p>
            <a:r>
              <a:rPr lang="nl-NL" sz="2000" dirty="0" smtClean="0"/>
              <a:t>Dieren moeten naar buiten.</a:t>
            </a:r>
          </a:p>
          <a:p>
            <a:r>
              <a:rPr lang="nl-NL" sz="2000" dirty="0" smtClean="0"/>
              <a:t>Dieren moeten op stro of andere natuurlijke </a:t>
            </a:r>
            <a:r>
              <a:rPr lang="nl-NL" sz="2000" dirty="0" err="1" smtClean="0"/>
              <a:t>materiallen</a:t>
            </a:r>
            <a:r>
              <a:rPr lang="nl-NL" sz="2000" dirty="0" smtClean="0"/>
              <a:t>. </a:t>
            </a:r>
          </a:p>
          <a:p>
            <a:r>
              <a:rPr lang="nl-NL" sz="2000" dirty="0" smtClean="0"/>
              <a:t>Dieren vast zetten of afbinden mag niet.</a:t>
            </a:r>
          </a:p>
          <a:p>
            <a:r>
              <a:rPr lang="nl-NL" sz="2000" dirty="0"/>
              <a:t>De dieren krijgen gezond, biologisch voer uit de omgeving van de boerderij.</a:t>
            </a:r>
          </a:p>
          <a:p>
            <a:r>
              <a:rPr lang="nl-NL" sz="2000" dirty="0"/>
              <a:t>De mest moet kunnen worden gebruikt op het eigen land of op land van andere boeren in de streek.</a:t>
            </a:r>
          </a:p>
          <a:p>
            <a:endParaRPr lang="nl-NL" sz="20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mening</a:t>
            </a:r>
            <a:endParaRPr lang="nl-NL" dirty="0"/>
          </a:p>
        </p:txBody>
      </p:sp>
      <p:sp>
        <p:nvSpPr>
          <p:cNvPr id="3" name="Tijdelijke aanduiding voor inhoud 2"/>
          <p:cNvSpPr>
            <a:spLocks noGrp="1"/>
          </p:cNvSpPr>
          <p:nvPr>
            <p:ph idx="1"/>
          </p:nvPr>
        </p:nvSpPr>
        <p:spPr/>
        <p:txBody>
          <a:bodyPr/>
          <a:lstStyle/>
          <a:p>
            <a:r>
              <a:rPr lang="nl-NL" dirty="0" smtClean="0"/>
              <a:t>Biologisch is niet echt ons ding, want wij vinden het raar dat je geen staartjes mag afbranden maar wel mag castreren. Want als de verdoving van het castreren is uitgewerkt voelen de biggen dat ook. Wel vind wij dat als je het netjes bijhoud het beter oogt voor de consument en om die reden een betere indruk achterlaat.</a:t>
            </a:r>
            <a:endParaRPr lang="nl-NL" dirty="0"/>
          </a:p>
        </p:txBody>
      </p:sp>
    </p:spTree>
  </p:cSld>
  <p:clrMapOvr>
    <a:masterClrMapping/>
  </p:clrMapOvr>
</p:sld>
</file>

<file path=ppt/theme/theme1.xml><?xml version="1.0" encoding="utf-8"?>
<a:theme xmlns:a="http://schemas.openxmlformats.org/drawingml/2006/main" name="Office-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90</TotalTime>
  <Words>107</Words>
  <Application>Microsoft Office PowerPoint</Application>
  <PresentationFormat>Diavoorstelling (4:3)</PresentationFormat>
  <Paragraphs>20</Paragraphs>
  <Slides>5</Slides>
  <Notes>0</Notes>
  <HiddenSlides>0</HiddenSlides>
  <MMClips>0</MMClips>
  <ScaleCrop>false</ScaleCrop>
  <HeadingPairs>
    <vt:vector size="4" baseType="variant">
      <vt:variant>
        <vt:lpstr>Thema</vt:lpstr>
      </vt:variant>
      <vt:variant>
        <vt:i4>1</vt:i4>
      </vt:variant>
      <vt:variant>
        <vt:lpstr>Diatitels</vt:lpstr>
      </vt:variant>
      <vt:variant>
        <vt:i4>5</vt:i4>
      </vt:variant>
    </vt:vector>
  </HeadingPairs>
  <TitlesOfParts>
    <vt:vector size="6" baseType="lpstr">
      <vt:lpstr>Office-thema</vt:lpstr>
      <vt:lpstr>Dia 1</vt:lpstr>
      <vt:lpstr>Wat is het voor een keur merk</vt:lpstr>
      <vt:lpstr>Wat is het doel van het keurmerk</vt:lpstr>
      <vt:lpstr>voorwaarden</vt:lpstr>
      <vt:lpstr>mening</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 1</dc:title>
  <dc:creator>Elke</dc:creator>
  <cp:lastModifiedBy>Elke</cp:lastModifiedBy>
  <cp:revision>10</cp:revision>
  <dcterms:created xsi:type="dcterms:W3CDTF">2015-09-10T12:30:36Z</dcterms:created>
  <dcterms:modified xsi:type="dcterms:W3CDTF">2015-09-10T14:01:33Z</dcterms:modified>
</cp:coreProperties>
</file>